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67" r:id="rId5"/>
    <p:sldId id="270" r:id="rId6"/>
    <p:sldId id="268" r:id="rId7"/>
    <p:sldId id="261" r:id="rId8"/>
    <p:sldId id="258" r:id="rId9"/>
    <p:sldId id="260" r:id="rId10"/>
    <p:sldId id="259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A4E60-2E75-4758-A320-ADAF8632DB96}" v="6" dt="2024-04-15T18:35:21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Kumar" userId="f8c44bb6ac85a7f2" providerId="LiveId" clId="{A97A4E60-2E75-4758-A320-ADAF8632DB96}"/>
    <pc:docChg chg="undo custSel addSld modSld sldOrd">
      <pc:chgData name="Sahil Kumar" userId="f8c44bb6ac85a7f2" providerId="LiveId" clId="{A97A4E60-2E75-4758-A320-ADAF8632DB96}" dt="2024-04-15T18:50:32.310" v="1176" actId="20577"/>
      <pc:docMkLst>
        <pc:docMk/>
      </pc:docMkLst>
      <pc:sldChg chg="modSp mod">
        <pc:chgData name="Sahil Kumar" userId="f8c44bb6ac85a7f2" providerId="LiveId" clId="{A97A4E60-2E75-4758-A320-ADAF8632DB96}" dt="2024-04-15T18:49:18.541" v="1119" actId="20577"/>
        <pc:sldMkLst>
          <pc:docMk/>
          <pc:sldMk cId="10743449" sldId="257"/>
        </pc:sldMkLst>
        <pc:spChg chg="mod">
          <ac:chgData name="Sahil Kumar" userId="f8c44bb6ac85a7f2" providerId="LiveId" clId="{A97A4E60-2E75-4758-A320-ADAF8632DB96}" dt="2024-04-15T18:49:18.541" v="1119" actId="20577"/>
          <ac:spMkLst>
            <pc:docMk/>
            <pc:sldMk cId="10743449" sldId="257"/>
            <ac:spMk id="3" creationId="{A5A0F641-3E32-6392-92F4-848CD151AB3A}"/>
          </ac:spMkLst>
        </pc:spChg>
      </pc:sldChg>
      <pc:sldChg chg="addSp delSp modSp mod setBg">
        <pc:chgData name="Sahil Kumar" userId="f8c44bb6ac85a7f2" providerId="LiveId" clId="{A97A4E60-2E75-4758-A320-ADAF8632DB96}" dt="2024-04-15T18:24:28.417" v="172" actId="1076"/>
        <pc:sldMkLst>
          <pc:docMk/>
          <pc:sldMk cId="2141774573" sldId="258"/>
        </pc:sldMkLst>
        <pc:spChg chg="mod">
          <ac:chgData name="Sahil Kumar" userId="f8c44bb6ac85a7f2" providerId="LiveId" clId="{A97A4E60-2E75-4758-A320-ADAF8632DB96}" dt="2024-04-15T18:24:25.338" v="171" actId="26606"/>
          <ac:spMkLst>
            <pc:docMk/>
            <pc:sldMk cId="2141774573" sldId="258"/>
            <ac:spMk id="2" creationId="{1CD34F2D-A560-2C6F-7846-6A4BBECF7C99}"/>
          </ac:spMkLst>
        </pc:spChg>
        <pc:spChg chg="del">
          <ac:chgData name="Sahil Kumar" userId="f8c44bb6ac85a7f2" providerId="LiveId" clId="{A97A4E60-2E75-4758-A320-ADAF8632DB96}" dt="2024-04-15T18:19:17.527" v="0"/>
          <ac:spMkLst>
            <pc:docMk/>
            <pc:sldMk cId="2141774573" sldId="258"/>
            <ac:spMk id="3" creationId="{29331A90-B03F-2022-D172-6FDA3DDAD951}"/>
          </ac:spMkLst>
        </pc:spChg>
        <pc:spChg chg="add mod">
          <ac:chgData name="Sahil Kumar" userId="f8c44bb6ac85a7f2" providerId="LiveId" clId="{A97A4E60-2E75-4758-A320-ADAF8632DB96}" dt="2024-04-15T18:24:28.417" v="172" actId="1076"/>
          <ac:spMkLst>
            <pc:docMk/>
            <pc:sldMk cId="2141774573" sldId="258"/>
            <ac:spMk id="6" creationId="{D49CA77B-C5E0-1973-B3AA-CCD1B67BF186}"/>
          </ac:spMkLst>
        </pc:spChg>
        <pc:spChg chg="add">
          <ac:chgData name="Sahil Kumar" userId="f8c44bb6ac85a7f2" providerId="LiveId" clId="{A97A4E60-2E75-4758-A320-ADAF8632DB96}" dt="2024-04-15T18:24:25.338" v="171" actId="26606"/>
          <ac:spMkLst>
            <pc:docMk/>
            <pc:sldMk cId="2141774573" sldId="258"/>
            <ac:spMk id="11" creationId="{5CC50F2E-EF04-4D7A-A09C-5AEF6E5EAD67}"/>
          </ac:spMkLst>
        </pc:spChg>
        <pc:spChg chg="add">
          <ac:chgData name="Sahil Kumar" userId="f8c44bb6ac85a7f2" providerId="LiveId" clId="{A97A4E60-2E75-4758-A320-ADAF8632DB96}" dt="2024-04-15T18:24:25.338" v="171" actId="26606"/>
          <ac:spMkLst>
            <pc:docMk/>
            <pc:sldMk cId="2141774573" sldId="258"/>
            <ac:spMk id="13" creationId="{A8760E64-5A41-72D1-579F-DC5F0A170A3D}"/>
          </ac:spMkLst>
        </pc:spChg>
        <pc:picChg chg="add mod ord">
          <ac:chgData name="Sahil Kumar" userId="f8c44bb6ac85a7f2" providerId="LiveId" clId="{A97A4E60-2E75-4758-A320-ADAF8632DB96}" dt="2024-04-15T18:24:25.338" v="171" actId="26606"/>
          <ac:picMkLst>
            <pc:docMk/>
            <pc:sldMk cId="2141774573" sldId="258"/>
            <ac:picMk id="5" creationId="{E524EF82-2D29-77E0-6E8B-3351D2FF94C3}"/>
          </ac:picMkLst>
        </pc:picChg>
      </pc:sldChg>
      <pc:sldChg chg="addSp delSp modSp add mod setBg addAnim delAnim">
        <pc:chgData name="Sahil Kumar" userId="f8c44bb6ac85a7f2" providerId="LiveId" clId="{A97A4E60-2E75-4758-A320-ADAF8632DB96}" dt="2024-04-15T18:26:30.861" v="405" actId="20577"/>
        <pc:sldMkLst>
          <pc:docMk/>
          <pc:sldMk cId="863368930" sldId="259"/>
        </pc:sldMkLst>
        <pc:spChg chg="del mod">
          <ac:chgData name="Sahil Kumar" userId="f8c44bb6ac85a7f2" providerId="LiveId" clId="{A97A4E60-2E75-4758-A320-ADAF8632DB96}" dt="2024-04-15T18:25:38.478" v="277" actId="478"/>
          <ac:spMkLst>
            <pc:docMk/>
            <pc:sldMk cId="863368930" sldId="259"/>
            <ac:spMk id="2" creationId="{1CD34F2D-A560-2C6F-7846-6A4BBECF7C99}"/>
          </ac:spMkLst>
        </pc:spChg>
        <pc:spChg chg="add del mod">
          <ac:chgData name="Sahil Kumar" userId="f8c44bb6ac85a7f2" providerId="LiveId" clId="{A97A4E60-2E75-4758-A320-ADAF8632DB96}" dt="2024-04-15T18:20:54.128" v="102"/>
          <ac:spMkLst>
            <pc:docMk/>
            <pc:sldMk cId="863368930" sldId="259"/>
            <ac:spMk id="4" creationId="{C05E8ED2-F0D5-140C-FA7B-3C3114244162}"/>
          </ac:spMkLst>
        </pc:spChg>
        <pc:spChg chg="mod">
          <ac:chgData name="Sahil Kumar" userId="f8c44bb6ac85a7f2" providerId="LiveId" clId="{A97A4E60-2E75-4758-A320-ADAF8632DB96}" dt="2024-04-15T18:26:30.861" v="405" actId="20577"/>
          <ac:spMkLst>
            <pc:docMk/>
            <pc:sldMk cId="863368930" sldId="259"/>
            <ac:spMk id="6" creationId="{D49CA77B-C5E0-1973-B3AA-CCD1B67BF186}"/>
          </ac:spMkLst>
        </pc:spChg>
        <pc:spChg chg="add mod">
          <ac:chgData name="Sahil Kumar" userId="f8c44bb6ac85a7f2" providerId="LiveId" clId="{A97A4E60-2E75-4758-A320-ADAF8632DB96}" dt="2024-04-15T18:25:46.157" v="280" actId="1076"/>
          <ac:spMkLst>
            <pc:docMk/>
            <pc:sldMk cId="863368930" sldId="259"/>
            <ac:spMk id="10" creationId="{0B1A1371-48A0-94AE-B43D-22888D449B2C}"/>
          </ac:spMkLst>
        </pc:spChg>
        <pc:spChg chg="add del">
          <ac:chgData name="Sahil Kumar" userId="f8c44bb6ac85a7f2" providerId="LiveId" clId="{A97A4E60-2E75-4758-A320-ADAF8632DB96}" dt="2024-04-15T18:22:14.708" v="158" actId="26606"/>
          <ac:spMkLst>
            <pc:docMk/>
            <pc:sldMk cId="863368930" sldId="259"/>
            <ac:spMk id="13" creationId="{3ECBE1F1-D69B-4AFA-ABD5-8E41720EF6DE}"/>
          </ac:spMkLst>
        </pc:spChg>
        <pc:spChg chg="add del">
          <ac:chgData name="Sahil Kumar" userId="f8c44bb6ac85a7f2" providerId="LiveId" clId="{A97A4E60-2E75-4758-A320-ADAF8632DB96}" dt="2024-04-15T18:22:14.708" v="158" actId="26606"/>
          <ac:spMkLst>
            <pc:docMk/>
            <pc:sldMk cId="863368930" sldId="259"/>
            <ac:spMk id="15" creationId="{603A6265-E10C-4B85-9C20-E75FCAF9CC63}"/>
          </ac:spMkLst>
        </pc:spChg>
        <pc:grpChg chg="add del">
          <ac:chgData name="Sahil Kumar" userId="f8c44bb6ac85a7f2" providerId="LiveId" clId="{A97A4E60-2E75-4758-A320-ADAF8632DB96}" dt="2024-04-15T18:22:28.523" v="162" actId="26606"/>
          <ac:grpSpMkLst>
            <pc:docMk/>
            <pc:sldMk cId="863368930" sldId="259"/>
            <ac:grpSpMk id="20" creationId="{5EFBDE31-BB3E-6CFC-23CD-B5976DA38438}"/>
          </ac:grpSpMkLst>
        </pc:grpChg>
        <pc:grpChg chg="add">
          <ac:chgData name="Sahil Kumar" userId="f8c44bb6ac85a7f2" providerId="LiveId" clId="{A97A4E60-2E75-4758-A320-ADAF8632DB96}" dt="2024-04-15T18:22:28.523" v="162" actId="26606"/>
          <ac:grpSpMkLst>
            <pc:docMk/>
            <pc:sldMk cId="863368930" sldId="259"/>
            <ac:grpSpMk id="27" creationId="{780C4553-5AA5-ABAD-A86E-A9DB53A55466}"/>
          </ac:grpSpMkLst>
        </pc:grpChg>
        <pc:picChg chg="del">
          <ac:chgData name="Sahil Kumar" userId="f8c44bb6ac85a7f2" providerId="LiveId" clId="{A97A4E60-2E75-4758-A320-ADAF8632DB96}" dt="2024-04-15T18:20:40.366" v="101" actId="478"/>
          <ac:picMkLst>
            <pc:docMk/>
            <pc:sldMk cId="863368930" sldId="259"/>
            <ac:picMk id="5" creationId="{E524EF82-2D29-77E0-6E8B-3351D2FF94C3}"/>
          </ac:picMkLst>
        </pc:picChg>
        <pc:picChg chg="add mod ord">
          <ac:chgData name="Sahil Kumar" userId="f8c44bb6ac85a7f2" providerId="LiveId" clId="{A97A4E60-2E75-4758-A320-ADAF8632DB96}" dt="2024-04-15T18:22:28.523" v="162" actId="26606"/>
          <ac:picMkLst>
            <pc:docMk/>
            <pc:sldMk cId="863368930" sldId="259"/>
            <ac:picMk id="8" creationId="{8D165FF1-DB32-0C9A-38C2-85CE0C0866AA}"/>
          </ac:picMkLst>
        </pc:picChg>
      </pc:sldChg>
      <pc:sldChg chg="addSp modSp new mod ord setBg">
        <pc:chgData name="Sahil Kumar" userId="f8c44bb6ac85a7f2" providerId="LiveId" clId="{A97A4E60-2E75-4758-A320-ADAF8632DB96}" dt="2024-04-15T18:25:13.503" v="276" actId="20577"/>
        <pc:sldMkLst>
          <pc:docMk/>
          <pc:sldMk cId="1917754739" sldId="260"/>
        </pc:sldMkLst>
        <pc:spChg chg="mod">
          <ac:chgData name="Sahil Kumar" userId="f8c44bb6ac85a7f2" providerId="LiveId" clId="{A97A4E60-2E75-4758-A320-ADAF8632DB96}" dt="2024-04-15T18:24:57.443" v="210" actId="20577"/>
          <ac:spMkLst>
            <pc:docMk/>
            <pc:sldMk cId="1917754739" sldId="260"/>
            <ac:spMk id="2" creationId="{8FB93118-7280-3D67-124F-FB0CEC20B282}"/>
          </ac:spMkLst>
        </pc:spChg>
        <pc:spChg chg="mod ord">
          <ac:chgData name="Sahil Kumar" userId="f8c44bb6ac85a7f2" providerId="LiveId" clId="{A97A4E60-2E75-4758-A320-ADAF8632DB96}" dt="2024-04-15T18:25:13.503" v="276" actId="20577"/>
          <ac:spMkLst>
            <pc:docMk/>
            <pc:sldMk cId="1917754739" sldId="260"/>
            <ac:spMk id="3" creationId="{C8ADECF0-6104-FE05-AA1C-A0555DFA69FE}"/>
          </ac:spMkLst>
        </pc:spChg>
        <pc:grpChg chg="add">
          <ac:chgData name="Sahil Kumar" userId="f8c44bb6ac85a7f2" providerId="LiveId" clId="{A97A4E60-2E75-4758-A320-ADAF8632DB96}" dt="2024-04-15T18:24:05.319" v="166" actId="26606"/>
          <ac:grpSpMkLst>
            <pc:docMk/>
            <pc:sldMk cId="1917754739" sldId="260"/>
            <ac:grpSpMk id="10" creationId="{5EFBDE31-BB3E-6CFC-23CD-B5976DA38438}"/>
          </ac:grpSpMkLst>
        </pc:grpChg>
        <pc:picChg chg="add mod">
          <ac:chgData name="Sahil Kumar" userId="f8c44bb6ac85a7f2" providerId="LiveId" clId="{A97A4E60-2E75-4758-A320-ADAF8632DB96}" dt="2024-04-15T18:24:13.086" v="169" actId="27614"/>
          <ac:picMkLst>
            <pc:docMk/>
            <pc:sldMk cId="1917754739" sldId="260"/>
            <ac:picMk id="5" creationId="{72A30FAD-2522-B187-9E63-73881AA6E4E3}"/>
          </ac:picMkLst>
        </pc:picChg>
      </pc:sldChg>
      <pc:sldChg chg="addSp delSp modSp new mod ord">
        <pc:chgData name="Sahil Kumar" userId="f8c44bb6ac85a7f2" providerId="LiveId" clId="{A97A4E60-2E75-4758-A320-ADAF8632DB96}" dt="2024-04-15T18:28:23.755" v="484"/>
        <pc:sldMkLst>
          <pc:docMk/>
          <pc:sldMk cId="3423283349" sldId="261"/>
        </pc:sldMkLst>
        <pc:spChg chg="mod">
          <ac:chgData name="Sahil Kumar" userId="f8c44bb6ac85a7f2" providerId="LiveId" clId="{A97A4E60-2E75-4758-A320-ADAF8632DB96}" dt="2024-04-15T18:28:20.756" v="482" actId="1076"/>
          <ac:spMkLst>
            <pc:docMk/>
            <pc:sldMk cId="3423283349" sldId="261"/>
            <ac:spMk id="2" creationId="{FC676A60-4399-018A-760C-4A2EDBC4BF54}"/>
          </ac:spMkLst>
        </pc:spChg>
        <pc:spChg chg="del">
          <ac:chgData name="Sahil Kumar" userId="f8c44bb6ac85a7f2" providerId="LiveId" clId="{A97A4E60-2E75-4758-A320-ADAF8632DB96}" dt="2024-04-15T18:27:08.105" v="407"/>
          <ac:spMkLst>
            <pc:docMk/>
            <pc:sldMk cId="3423283349" sldId="261"/>
            <ac:spMk id="3" creationId="{ECA3F931-7D4E-094C-D67F-98A82218CB42}"/>
          </ac:spMkLst>
        </pc:spChg>
        <pc:picChg chg="add mod">
          <ac:chgData name="Sahil Kumar" userId="f8c44bb6ac85a7f2" providerId="LiveId" clId="{A97A4E60-2E75-4758-A320-ADAF8632DB96}" dt="2024-04-15T18:28:17.057" v="481" actId="1076"/>
          <ac:picMkLst>
            <pc:docMk/>
            <pc:sldMk cId="3423283349" sldId="261"/>
            <ac:picMk id="5" creationId="{F945CF47-F6C6-21A1-CA27-97B930E62AA1}"/>
          </ac:picMkLst>
        </pc:picChg>
      </pc:sldChg>
      <pc:sldChg chg="addSp modSp new mod setBg">
        <pc:chgData name="Sahil Kumar" userId="f8c44bb6ac85a7f2" providerId="LiveId" clId="{A97A4E60-2E75-4758-A320-ADAF8632DB96}" dt="2024-04-15T18:30:43.314" v="550" actId="20577"/>
        <pc:sldMkLst>
          <pc:docMk/>
          <pc:sldMk cId="2867364068" sldId="262"/>
        </pc:sldMkLst>
        <pc:spChg chg="mod">
          <ac:chgData name="Sahil Kumar" userId="f8c44bb6ac85a7f2" providerId="LiveId" clId="{A97A4E60-2E75-4758-A320-ADAF8632DB96}" dt="2024-04-15T18:30:19.547" v="493"/>
          <ac:spMkLst>
            <pc:docMk/>
            <pc:sldMk cId="2867364068" sldId="262"/>
            <ac:spMk id="2" creationId="{CFFCF524-9F34-4C9A-476B-D4CF7004A2FB}"/>
          </ac:spMkLst>
        </pc:spChg>
        <pc:spChg chg="mod ord">
          <ac:chgData name="Sahil Kumar" userId="f8c44bb6ac85a7f2" providerId="LiveId" clId="{A97A4E60-2E75-4758-A320-ADAF8632DB96}" dt="2024-04-15T18:30:43.314" v="550" actId="20577"/>
          <ac:spMkLst>
            <pc:docMk/>
            <pc:sldMk cId="2867364068" sldId="262"/>
            <ac:spMk id="3" creationId="{2D9553B6-954C-4353-9C1F-E6A4AC7F4011}"/>
          </ac:spMkLst>
        </pc:spChg>
        <pc:grpChg chg="add">
          <ac:chgData name="Sahil Kumar" userId="f8c44bb6ac85a7f2" providerId="LiveId" clId="{A97A4E60-2E75-4758-A320-ADAF8632DB96}" dt="2024-04-15T18:30:06.417" v="492" actId="26606"/>
          <ac:grpSpMkLst>
            <pc:docMk/>
            <pc:sldMk cId="2867364068" sldId="262"/>
            <ac:grpSpMk id="12" creationId="{923615DC-F5A3-677C-DB79-DA387F11FC43}"/>
          </ac:grpSpMkLst>
        </pc:grpChg>
        <pc:picChg chg="add mod">
          <ac:chgData name="Sahil Kumar" userId="f8c44bb6ac85a7f2" providerId="LiveId" clId="{A97A4E60-2E75-4758-A320-ADAF8632DB96}" dt="2024-04-15T18:30:06.417" v="492" actId="26606"/>
          <ac:picMkLst>
            <pc:docMk/>
            <pc:sldMk cId="2867364068" sldId="262"/>
            <ac:picMk id="5" creationId="{8A3229F2-D694-5B69-07B1-2A24E88E881A}"/>
          </ac:picMkLst>
        </pc:picChg>
        <pc:picChg chg="add mod">
          <ac:chgData name="Sahil Kumar" userId="f8c44bb6ac85a7f2" providerId="LiveId" clId="{A97A4E60-2E75-4758-A320-ADAF8632DB96}" dt="2024-04-15T18:30:06.417" v="492" actId="26606"/>
          <ac:picMkLst>
            <pc:docMk/>
            <pc:sldMk cId="2867364068" sldId="262"/>
            <ac:picMk id="7" creationId="{9DA37ADF-F6F3-73EE-A0F0-335C76269003}"/>
          </ac:picMkLst>
        </pc:picChg>
      </pc:sldChg>
      <pc:sldChg chg="addSp delSp modSp new mod setBg">
        <pc:chgData name="Sahil Kumar" userId="f8c44bb6ac85a7f2" providerId="LiveId" clId="{A97A4E60-2E75-4758-A320-ADAF8632DB96}" dt="2024-04-15T18:50:32.310" v="1176" actId="20577"/>
        <pc:sldMkLst>
          <pc:docMk/>
          <pc:sldMk cId="906636769" sldId="263"/>
        </pc:sldMkLst>
        <pc:spChg chg="mod">
          <ac:chgData name="Sahil Kumar" userId="f8c44bb6ac85a7f2" providerId="LiveId" clId="{A97A4E60-2E75-4758-A320-ADAF8632DB96}" dt="2024-04-15T18:50:32.310" v="1176" actId="20577"/>
          <ac:spMkLst>
            <pc:docMk/>
            <pc:sldMk cId="906636769" sldId="263"/>
            <ac:spMk id="2" creationId="{1C2BB288-5DBB-EF03-B250-3775DDD42F46}"/>
          </ac:spMkLst>
        </pc:spChg>
        <pc:spChg chg="mod ord">
          <ac:chgData name="Sahil Kumar" userId="f8c44bb6ac85a7f2" providerId="LiveId" clId="{A97A4E60-2E75-4758-A320-ADAF8632DB96}" dt="2024-04-15T18:50:02.556" v="1123" actId="26606"/>
          <ac:spMkLst>
            <pc:docMk/>
            <pc:sldMk cId="906636769" sldId="263"/>
            <ac:spMk id="3" creationId="{16E29D21-8173-FFCF-33B1-9E7ACADC3809}"/>
          </ac:spMkLst>
        </pc:spChg>
        <pc:spChg chg="add del">
          <ac:chgData name="Sahil Kumar" userId="f8c44bb6ac85a7f2" providerId="LiveId" clId="{A97A4E60-2E75-4758-A320-ADAF8632DB96}" dt="2024-04-15T18:47:46.968" v="1087" actId="478"/>
          <ac:spMkLst>
            <pc:docMk/>
            <pc:sldMk cId="906636769" sldId="263"/>
            <ac:spMk id="5" creationId="{BDB4865C-1A11-9EBB-562B-AFA0616249E7}"/>
          </ac:spMkLst>
        </pc:spChg>
        <pc:grpChg chg="add">
          <ac:chgData name="Sahil Kumar" userId="f8c44bb6ac85a7f2" providerId="LiveId" clId="{A97A4E60-2E75-4758-A320-ADAF8632DB96}" dt="2024-04-15T18:50:02.556" v="1123" actId="26606"/>
          <ac:grpSpMkLst>
            <pc:docMk/>
            <pc:sldMk cId="906636769" sldId="263"/>
            <ac:grpSpMk id="16" creationId="{BE589684-54CA-64D8-C963-5F19FF75BF72}"/>
          </ac:grpSpMkLst>
        </pc:grpChg>
        <pc:picChg chg="add del mod">
          <ac:chgData name="Sahil Kumar" userId="f8c44bb6ac85a7f2" providerId="LiveId" clId="{A97A4E60-2E75-4758-A320-ADAF8632DB96}" dt="2024-04-15T18:48:01.001" v="1091" actId="478"/>
          <ac:picMkLst>
            <pc:docMk/>
            <pc:sldMk cId="906636769" sldId="263"/>
            <ac:picMk id="7" creationId="{43BDA262-33B9-0052-1AD9-030355A18DEA}"/>
          </ac:picMkLst>
        </pc:picChg>
        <pc:picChg chg="add del mod">
          <ac:chgData name="Sahil Kumar" userId="f8c44bb6ac85a7f2" providerId="LiveId" clId="{A97A4E60-2E75-4758-A320-ADAF8632DB96}" dt="2024-04-15T18:49:57.398" v="1120" actId="478"/>
          <ac:picMkLst>
            <pc:docMk/>
            <pc:sldMk cId="906636769" sldId="263"/>
            <ac:picMk id="9" creationId="{223488D9-B467-047C-88F5-596CAC914FAE}"/>
          </ac:picMkLst>
        </pc:picChg>
        <pc:picChg chg="add mod">
          <ac:chgData name="Sahil Kumar" userId="f8c44bb6ac85a7f2" providerId="LiveId" clId="{A97A4E60-2E75-4758-A320-ADAF8632DB96}" dt="2024-04-15T18:50:02.556" v="1123" actId="26606"/>
          <ac:picMkLst>
            <pc:docMk/>
            <pc:sldMk cId="906636769" sldId="263"/>
            <ac:picMk id="11" creationId="{3FBC24AB-4D69-B28E-20D3-B55CA6107761}"/>
          </ac:picMkLst>
        </pc:picChg>
      </pc:sldChg>
      <pc:sldChg chg="add ord">
        <pc:chgData name="Sahil Kumar" userId="f8c44bb6ac85a7f2" providerId="LiveId" clId="{A97A4E60-2E75-4758-A320-ADAF8632DB96}" dt="2024-04-15T18:32:38.861" v="554"/>
        <pc:sldMkLst>
          <pc:docMk/>
          <pc:sldMk cId="2358410233" sldId="267"/>
        </pc:sldMkLst>
      </pc:sldChg>
      <pc:sldChg chg="add ord">
        <pc:chgData name="Sahil Kumar" userId="f8c44bb6ac85a7f2" providerId="LiveId" clId="{A97A4E60-2E75-4758-A320-ADAF8632DB96}" dt="2024-04-15T18:35:29.002" v="563"/>
        <pc:sldMkLst>
          <pc:docMk/>
          <pc:sldMk cId="4170434074" sldId="268"/>
        </pc:sldMkLst>
      </pc:sldChg>
      <pc:sldChg chg="modSp new mod">
        <pc:chgData name="Sahil Kumar" userId="f8c44bb6ac85a7f2" providerId="LiveId" clId="{A97A4E60-2E75-4758-A320-ADAF8632DB96}" dt="2024-04-15T18:37:21.691" v="801" actId="20577"/>
        <pc:sldMkLst>
          <pc:docMk/>
          <pc:sldMk cId="3921053703" sldId="269"/>
        </pc:sldMkLst>
        <pc:spChg chg="mod">
          <ac:chgData name="Sahil Kumar" userId="f8c44bb6ac85a7f2" providerId="LiveId" clId="{A97A4E60-2E75-4758-A320-ADAF8632DB96}" dt="2024-04-15T18:36:04.429" v="609" actId="5793"/>
          <ac:spMkLst>
            <pc:docMk/>
            <pc:sldMk cId="3921053703" sldId="269"/>
            <ac:spMk id="2" creationId="{93A275F9-2747-5C4B-A468-DD5D03F780A6}"/>
          </ac:spMkLst>
        </pc:spChg>
        <pc:spChg chg="mod">
          <ac:chgData name="Sahil Kumar" userId="f8c44bb6ac85a7f2" providerId="LiveId" clId="{A97A4E60-2E75-4758-A320-ADAF8632DB96}" dt="2024-04-15T18:37:21.691" v="801" actId="20577"/>
          <ac:spMkLst>
            <pc:docMk/>
            <pc:sldMk cId="3921053703" sldId="269"/>
            <ac:spMk id="3" creationId="{CA3E6F34-9866-85AB-D291-8778D106FF2B}"/>
          </ac:spMkLst>
        </pc:spChg>
      </pc:sldChg>
      <pc:sldChg chg="modSp add mod ord">
        <pc:chgData name="Sahil Kumar" userId="f8c44bb6ac85a7f2" providerId="LiveId" clId="{A97A4E60-2E75-4758-A320-ADAF8632DB96}" dt="2024-04-15T18:39:11.499" v="1085" actId="20577"/>
        <pc:sldMkLst>
          <pc:docMk/>
          <pc:sldMk cId="2457634827" sldId="270"/>
        </pc:sldMkLst>
        <pc:spChg chg="mod">
          <ac:chgData name="Sahil Kumar" userId="f8c44bb6ac85a7f2" providerId="LiveId" clId="{A97A4E60-2E75-4758-A320-ADAF8632DB96}" dt="2024-04-15T18:39:11.499" v="1085" actId="20577"/>
          <ac:spMkLst>
            <pc:docMk/>
            <pc:sldMk cId="2457634827" sldId="270"/>
            <ac:spMk id="3" creationId="{CA3E6F34-9866-85AB-D291-8778D106FF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A033A-C5E0-4CE9-AC5B-E1DA87C71EAD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757AA-32EE-4C7A-B1CB-7848EEA40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1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E1E-3A64-45B1-AD1C-0EBFC70F80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DE1E-3A64-45B1-AD1C-0EBFC70F80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8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4024-0859-0224-0277-793143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1A2AE-C3CD-9F47-D1CD-49036EA7C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BEFCA-5EFA-E1F6-40DA-1FEE7D58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C375-E580-4DC1-62C9-826CEAD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A2596-F0C6-159C-CD4E-849E2F8B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8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C42E-4A2F-1BED-3A80-45E2CAEA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01626-9C6C-C34A-71AF-D01F84ECD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EE9AD-8290-9C7C-0B12-576E583B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98D0-65FC-A7C1-2CAB-EE79388E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65BF-D4DF-8F16-7D99-EC01B271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2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1560B-A95E-F75E-4679-D6A45B072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07ABF-A56B-74A8-21E2-A4B542DCB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65A5-53C0-D659-B2D9-4D0AA5D3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CF821-67EC-08C9-08FD-093670A2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464F1-7CC2-98B7-F8CD-34E1D96C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3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0443-E64E-7E64-81C2-4684AFA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76FA-63A5-E95E-71A0-5ADB9D1E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A29C-E3E5-DFBC-1B02-E04DE30B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230C-463B-3F05-3A01-7236684C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5118-2158-64DF-0B23-AAD63C3E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5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CD5D-47E7-7A5A-912F-7E88AFA4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F06B5-E672-6157-3B5B-94C9EED3D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46886-C73F-27A9-427E-9845CEFD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9F73-EBE1-614A-B8A0-4730995E9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6387F-A0B1-845D-B340-376AE8B7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5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1AE-CEAE-3E60-D2BB-BE782285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E269-31D2-6A5A-0826-8B8A90BFB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BD680-E3C5-9AE0-ECE0-78534AFAF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4719E-8D0D-EF47-3099-C4C6BEA7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9F25B-98EC-0ADB-4558-96EC5ABB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1F4E-C3B0-8932-8943-26A8E647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24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803B-D6F7-4123-1CBC-1784A5FC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02D07-707B-5CE3-68F9-4C29DE5A8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41927-4F1E-6D09-2C45-E4271484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1CF38-FE18-D775-083A-5692C9CCB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A0564-3FB4-77AC-7C20-5FA1F9B97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BE851-E69D-182F-1B8E-E0E5969E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38D17-F42C-E9AF-AF32-DFF8E449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6A9BB-8DF5-1D73-E416-1D96C6E1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09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CC3B-DFCD-6986-8B63-A77039C6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F41F8-B9DC-C7AD-77E6-892A7F04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962D-F5A6-FE04-A2F3-48998B2E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DEC43-E897-28A0-BD2F-9BD1D49F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27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ED404-BCD0-C97D-8445-4CC9C7E9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3EED9-8CB1-7E9C-D89B-7CFDCB05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E0BF4-2CC3-0637-A2D8-B821C71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3682-4DC4-2206-01E3-57F851A2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1A21-7F04-AA71-6A8A-5A43C00F3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D884A-4682-477B-29C3-6EC689F88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CDFDA-BAE7-7DBD-EE2B-21B92186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3C53E-3459-8B51-206B-A78CC23F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0B5F9-1423-53CE-6BEE-3920C233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77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6E5-3512-40C1-21CD-125519ED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3FF2B-468A-31B7-AE63-1009B2767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995C-FA46-7451-8464-0DF3B7E87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CB815-58A0-4699-4A4F-B1B483DC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BF47-E4F4-E9B9-F9D1-6BD0B046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40ED6-3583-599B-25FC-D42216F1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36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948AD-5CBA-D5F1-CC16-3F1F01B3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42C47-7B0B-CFB9-1C36-9E12A80B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76ECB-060B-F106-BAB3-54515FC0F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DCF38-8F94-4967-9A0C-767A968EFC5D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35208-CAF1-8D8B-ECDE-8B36BA62F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81BC7-B680-6139-2AB9-8E929E1E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1F528F-3122-45C7-BE7C-C1F46946BB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52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HEIC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HEIC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1864CE-4075-496F-B21B-3A321E919C47}"/>
              </a:ext>
            </a:extLst>
          </p:cNvPr>
          <p:cNvSpPr txBox="1"/>
          <p:nvPr/>
        </p:nvSpPr>
        <p:spPr>
          <a:xfrm>
            <a:off x="820615" y="1237957"/>
            <a:ext cx="10897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This keynote will take you through:</a:t>
            </a:r>
          </a:p>
          <a:p>
            <a:endParaRPr lang="en-GB" sz="4000" dirty="0"/>
          </a:p>
          <a:p>
            <a:r>
              <a:rPr lang="en-GB" sz="4000" dirty="0"/>
              <a:t>1. Work done as a chassis structure engineer at Team Manipal Racing</a:t>
            </a:r>
          </a:p>
          <a:p>
            <a:pPr marL="742950" indent="-742950">
              <a:buAutoNum type="arabicPeriod"/>
            </a:pPr>
            <a:endParaRPr lang="en-GB" sz="4000" dirty="0"/>
          </a:p>
          <a:p>
            <a:r>
              <a:rPr lang="en-GB" sz="4000" dirty="0"/>
              <a:t>2. Key learnings</a:t>
            </a:r>
          </a:p>
        </p:txBody>
      </p:sp>
    </p:spTree>
    <p:extLst>
      <p:ext uri="{BB962C8B-B14F-4D97-AF65-F5344CB8AC3E}">
        <p14:creationId xmlns:p14="http://schemas.microsoft.com/office/powerpoint/2010/main" val="294761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9CA77B-C5E0-1973-B3AA-CCD1B67BF186}"/>
              </a:ext>
            </a:extLst>
          </p:cNvPr>
          <p:cNvSpPr txBox="1"/>
          <p:nvPr/>
        </p:nvSpPr>
        <p:spPr>
          <a:xfrm>
            <a:off x="7623202" y="3527553"/>
            <a:ext cx="3569133" cy="1201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/>
              <a:t>Ensuring proper welding of the tubular members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/>
              <a:t>We were looking specifically for blowout holes at the joints and in the members</a:t>
            </a:r>
          </a:p>
        </p:txBody>
      </p:sp>
      <p:pic>
        <p:nvPicPr>
          <p:cNvPr id="8" name="Content Placeholder 7" descr="A wooden structure with pipes&#10;&#10;Description automatically generated">
            <a:extLst>
              <a:ext uri="{FF2B5EF4-FFF2-40B4-BE49-F238E27FC236}">
                <a16:creationId xmlns:a16="http://schemas.microsoft.com/office/drawing/2014/main" id="{8D165FF1-DB32-0C9A-38C2-85CE0C086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35601"/>
          <a:stretch/>
        </p:blipFill>
        <p:spPr>
          <a:xfrm rot="5400000">
            <a:off x="-74125" y="74125"/>
            <a:ext cx="6858000" cy="67097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80C4553-5AA5-ABAD-A86E-A9DB53A5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4806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314F52-50BF-91A2-1CE5-F6BA35C94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C556E2-7688-DAC5-DDA8-DE5C3BE8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B1A1371-48A0-94AE-B43D-22888D44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448" y="1814097"/>
            <a:ext cx="4324643" cy="1325563"/>
          </a:xfrm>
        </p:spPr>
        <p:txBody>
          <a:bodyPr/>
          <a:lstStyle/>
          <a:p>
            <a:r>
              <a:rPr lang="en-US" sz="4400" dirty="0"/>
              <a:t>Images - Validation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36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F524-9F34-4C9A-476B-D4CF7004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41391"/>
            <a:ext cx="521130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Images - Validation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229F2-D694-5B69-07B1-2A24E88E8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4" r="1" b="10065"/>
          <a:stretch/>
        </p:blipFill>
        <p:spPr>
          <a:xfrm>
            <a:off x="20" y="-18829"/>
            <a:ext cx="5433960" cy="3455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37ADF-F6F3-73EE-A0F0-335C76269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6514"/>
          <a:stretch/>
        </p:blipFill>
        <p:spPr>
          <a:xfrm>
            <a:off x="20" y="3421856"/>
            <a:ext cx="5433962" cy="3447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23615DC-F5A3-677C-DB79-DA387F11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B2E658-9767-8805-2BCB-63F4F3AEC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A709A9-EE8C-7D2E-43D2-E8A342BA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53B6-954C-4353-9C1F-E6A4AC7F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533476"/>
            <a:ext cx="5211301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Ergonomics validation  after welding and weight testing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6736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B288-5DBB-EF03-B250-3775DDD4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Images – </a:t>
            </a:r>
            <a:r>
              <a:rPr lang="en-GB" sz="3200"/>
              <a:t>Completed chassis</a:t>
            </a:r>
            <a:endParaRPr lang="en-IN" sz="3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BC24AB-4D69-B28E-20D3-B55CA610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r="1964" b="-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29D21-8173-FFCF-33B1-9E7ACADC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9066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BB19-653D-FB65-52AA-5E8A8236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done in TMR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F641-3E32-6392-92F4-848CD151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Design and development of an </a:t>
            </a:r>
            <a:r>
              <a:rPr lang="en-GB" b="1" dirty="0" err="1"/>
              <a:t>mBAJA</a:t>
            </a:r>
            <a:r>
              <a:rPr lang="en-GB" b="1" dirty="0"/>
              <a:t> chassis for off-road racing</a:t>
            </a:r>
          </a:p>
          <a:p>
            <a:pPr lvl="1"/>
            <a:r>
              <a:rPr lang="en-GB" dirty="0"/>
              <a:t>Material selection</a:t>
            </a:r>
          </a:p>
          <a:p>
            <a:pPr lvl="1"/>
            <a:r>
              <a:rPr lang="en-GB" dirty="0"/>
              <a:t>CAD design using SolidWorks</a:t>
            </a:r>
          </a:p>
          <a:p>
            <a:pPr lvl="1"/>
            <a:r>
              <a:rPr lang="en-GB" dirty="0"/>
              <a:t>CAE analysis using </a:t>
            </a:r>
            <a:r>
              <a:rPr lang="en-GB" dirty="0" err="1"/>
              <a:t>Hyperworks</a:t>
            </a:r>
            <a:r>
              <a:rPr lang="en-GB" dirty="0"/>
              <a:t>, Ansys</a:t>
            </a:r>
          </a:p>
          <a:p>
            <a:pPr lvl="1"/>
            <a:r>
              <a:rPr lang="en-GB" dirty="0"/>
              <a:t>DFMEA</a:t>
            </a:r>
          </a:p>
          <a:p>
            <a:pPr lvl="1"/>
            <a:r>
              <a:rPr lang="en-GB" dirty="0"/>
              <a:t>Factor of Safety – 1.3</a:t>
            </a:r>
          </a:p>
          <a:p>
            <a:pPr lvl="1"/>
            <a:r>
              <a:rPr lang="en-GB" dirty="0"/>
              <a:t>Manufacturing of the chassis &amp; body panels</a:t>
            </a:r>
          </a:p>
          <a:p>
            <a:pPr lvl="1"/>
            <a:r>
              <a:rPr lang="en-GB" dirty="0"/>
              <a:t>Assembly of the vehicle</a:t>
            </a:r>
          </a:p>
          <a:p>
            <a:pPr lvl="1"/>
            <a:r>
              <a:rPr lang="en-GB" dirty="0"/>
              <a:t>Stress-testing and validation</a:t>
            </a:r>
          </a:p>
          <a:p>
            <a:r>
              <a:rPr lang="en-IN" dirty="0"/>
              <a:t>Training new talent</a:t>
            </a:r>
          </a:p>
        </p:txBody>
      </p:sp>
    </p:spTree>
    <p:extLst>
      <p:ext uri="{BB962C8B-B14F-4D97-AF65-F5344CB8AC3E}">
        <p14:creationId xmlns:p14="http://schemas.microsoft.com/office/powerpoint/2010/main" val="1074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75F9-2747-5C4B-A468-DD5D03F7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about the next page…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6F34-9866-85AB-D291-8778D106F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page is the summary of my work in DFMEA. </a:t>
            </a:r>
          </a:p>
          <a:p>
            <a:r>
              <a:rPr lang="en-GB" dirty="0"/>
              <a:t>It is the actual analysis that was submitted to SAE during the competitions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05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0" y="-49430"/>
            <a:ext cx="12192000" cy="658457"/>
          </a:xfrm>
          <a:solidFill>
            <a:schemeClr val="accent3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11196320" y="-49430"/>
            <a:ext cx="99568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" y="609027"/>
          <a:ext cx="12191998" cy="62489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8407">
                  <a:extLst>
                    <a:ext uri="{9D8B030D-6E8A-4147-A177-3AD203B41FA5}">
                      <a16:colId xmlns:a16="http://schemas.microsoft.com/office/drawing/2014/main" val="463994488"/>
                    </a:ext>
                  </a:extLst>
                </a:gridCol>
                <a:gridCol w="1844256">
                  <a:extLst>
                    <a:ext uri="{9D8B030D-6E8A-4147-A177-3AD203B41FA5}">
                      <a16:colId xmlns:a16="http://schemas.microsoft.com/office/drawing/2014/main" val="3474216454"/>
                    </a:ext>
                  </a:extLst>
                </a:gridCol>
                <a:gridCol w="2097840">
                  <a:extLst>
                    <a:ext uri="{9D8B030D-6E8A-4147-A177-3AD203B41FA5}">
                      <a16:colId xmlns:a16="http://schemas.microsoft.com/office/drawing/2014/main" val="4280356458"/>
                    </a:ext>
                  </a:extLst>
                </a:gridCol>
                <a:gridCol w="2138553">
                  <a:extLst>
                    <a:ext uri="{9D8B030D-6E8A-4147-A177-3AD203B41FA5}">
                      <a16:colId xmlns:a16="http://schemas.microsoft.com/office/drawing/2014/main" val="1535756782"/>
                    </a:ext>
                  </a:extLst>
                </a:gridCol>
                <a:gridCol w="398695">
                  <a:extLst>
                    <a:ext uri="{9D8B030D-6E8A-4147-A177-3AD203B41FA5}">
                      <a16:colId xmlns:a16="http://schemas.microsoft.com/office/drawing/2014/main" val="1181745484"/>
                    </a:ext>
                  </a:extLst>
                </a:gridCol>
                <a:gridCol w="213613">
                  <a:extLst>
                    <a:ext uri="{9D8B030D-6E8A-4147-A177-3AD203B41FA5}">
                      <a16:colId xmlns:a16="http://schemas.microsoft.com/office/drawing/2014/main" val="987629758"/>
                    </a:ext>
                  </a:extLst>
                </a:gridCol>
                <a:gridCol w="213613">
                  <a:extLst>
                    <a:ext uri="{9D8B030D-6E8A-4147-A177-3AD203B41FA5}">
                      <a16:colId xmlns:a16="http://schemas.microsoft.com/office/drawing/2014/main" val="973783582"/>
                    </a:ext>
                  </a:extLst>
                </a:gridCol>
                <a:gridCol w="534073">
                  <a:extLst>
                    <a:ext uri="{9D8B030D-6E8A-4147-A177-3AD203B41FA5}">
                      <a16:colId xmlns:a16="http://schemas.microsoft.com/office/drawing/2014/main" val="946629751"/>
                    </a:ext>
                  </a:extLst>
                </a:gridCol>
                <a:gridCol w="2359577">
                  <a:extLst>
                    <a:ext uri="{9D8B030D-6E8A-4147-A177-3AD203B41FA5}">
                      <a16:colId xmlns:a16="http://schemas.microsoft.com/office/drawing/2014/main" val="1219972964"/>
                    </a:ext>
                  </a:extLst>
                </a:gridCol>
                <a:gridCol w="384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2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36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2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426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Component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Failure</a:t>
                      </a:r>
                    </a:p>
                    <a:p>
                      <a:pPr algn="ctr"/>
                      <a:r>
                        <a:rPr lang="en-US" sz="1100" dirty="0"/>
                        <a:t>Mode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Failure</a:t>
                      </a:r>
                    </a:p>
                    <a:p>
                      <a:pPr algn="ctr"/>
                      <a:r>
                        <a:rPr lang="en-US" sz="1100" dirty="0"/>
                        <a:t>Cause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Failure Effect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RPN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Recommended</a:t>
                      </a:r>
                    </a:p>
                    <a:p>
                      <a:pPr algn="ctr"/>
                      <a:r>
                        <a:rPr lang="en-US" sz="1100" dirty="0"/>
                        <a:t>Action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RPN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557758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Frame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Bending &amp; breaking of Frame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r>
                        <a:rPr lang="en-US" sz="1100" baseline="0" dirty="0"/>
                        <a:t> Impact load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Driver safety compromised,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280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/>
                        <a:t>Accurate simulation &amp; extensive testing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180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834354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Uprights</a:t>
                      </a:r>
                      <a:r>
                        <a:rPr lang="en-US" sz="1100" baseline="0" dirty="0"/>
                        <a:t>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Structural</a:t>
                      </a:r>
                      <a:r>
                        <a:rPr lang="en-US" sz="1100" baseline="0" dirty="0"/>
                        <a:t> failure, cracks &amp; bending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Axial loads along with impact loads &amp;</a:t>
                      </a:r>
                      <a:r>
                        <a:rPr lang="en-US" sz="1100" baseline="0" dirty="0"/>
                        <a:t> fatigue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Loss of drive ability in wheel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240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Precise machining, </a:t>
                      </a:r>
                    </a:p>
                    <a:p>
                      <a:pPr algn="ctr"/>
                      <a:r>
                        <a:rPr lang="en-US" sz="1100" dirty="0"/>
                        <a:t>Designs</a:t>
                      </a:r>
                      <a:r>
                        <a:rPr lang="en-US" sz="1100" baseline="0" dirty="0"/>
                        <a:t> with high FOS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128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09731"/>
                  </a:ext>
                </a:extLst>
              </a:tr>
              <a:tr h="9894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Bending breakage,</a:t>
                      </a:r>
                    </a:p>
                    <a:p>
                      <a:pPr algn="ctr"/>
                      <a:r>
                        <a:rPr lang="en-US" sz="1100" dirty="0"/>
                        <a:t>Structural damage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Axial stress exceeds</a:t>
                      </a:r>
                      <a:r>
                        <a:rPr lang="en-US" sz="1100" baseline="0" dirty="0"/>
                        <a:t> yielding stress of material,</a:t>
                      </a:r>
                    </a:p>
                    <a:p>
                      <a:pPr algn="ctr"/>
                      <a:r>
                        <a:rPr lang="en-US" sz="1100" baseline="0" dirty="0"/>
                        <a:t>Impact at high speed, fatigue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Damage to suspension system &amp; rough operation of vehicle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Proper material selection,</a:t>
                      </a:r>
                    </a:p>
                    <a:p>
                      <a:pPr algn="ctr"/>
                      <a:r>
                        <a:rPr lang="en-US" sz="1100" dirty="0"/>
                        <a:t>Effective design &amp;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84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216"/>
                  </a:ext>
                </a:extLst>
              </a:tr>
              <a:tr h="8071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Teeth/rack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Surface wear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Improper tolerance values btw rack casing &amp;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rack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Play induced</a:t>
                      </a:r>
                      <a:r>
                        <a:rPr lang="en-US" sz="1100" baseline="0" dirty="0"/>
                        <a:t> during steering, increased vibration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140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Nickel Teflon coating to increase lubrication,</a:t>
                      </a:r>
                      <a:r>
                        <a:rPr lang="en-US" sz="1100" baseline="0" dirty="0"/>
                        <a:t> use of boot to seal, Use of longer bushing surface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102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809481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Bending, Surface wear, Corrosion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Error in machining, Impact through shaft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Drop in efficiency, Unpleasant</a:t>
                      </a:r>
                      <a:r>
                        <a:rPr lang="en-US" sz="1100" baseline="0" dirty="0"/>
                        <a:t> noise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Proper heat treatment of</a:t>
                      </a:r>
                      <a:r>
                        <a:rPr lang="en-US" sz="1100" baseline="0" dirty="0"/>
                        <a:t> gears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428750"/>
                  </a:ext>
                </a:extLst>
              </a:tr>
              <a:tr h="8071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Shafts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Bending or Buckling breakage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Torsional bending &amp; axial failure, Side forces, improper placement.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Disconnection of torque transfer to wheel, damage</a:t>
                      </a:r>
                      <a:r>
                        <a:rPr lang="en-US" sz="1100" baseline="0" dirty="0"/>
                        <a:t> to gearbox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80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Better designing &amp;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64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785"/>
                  </a:ext>
                </a:extLst>
              </a:tr>
              <a:tr h="6248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Bolting/Mounting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Excessive wear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Increased</a:t>
                      </a:r>
                      <a:r>
                        <a:rPr lang="en-US" sz="1100" baseline="0" dirty="0"/>
                        <a:t> number of duty cycles, material selection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Increased vibrations,</a:t>
                      </a:r>
                      <a:r>
                        <a:rPr lang="en-US" sz="1100" baseline="0" dirty="0"/>
                        <a:t> play, alignment issues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Use</a:t>
                      </a:r>
                      <a:r>
                        <a:rPr lang="en-US" sz="1100" baseline="0" dirty="0"/>
                        <a:t> of bushing, Proper clearance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64028"/>
                  </a:ext>
                </a:extLst>
              </a:tr>
              <a:tr h="6248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Pedals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Structural failure</a:t>
                      </a:r>
                      <a:r>
                        <a:rPr lang="en-US" sz="1100" baseline="0" dirty="0"/>
                        <a:t> due to fatigue,</a:t>
                      </a:r>
                    </a:p>
                    <a:p>
                      <a:pPr algn="ctr"/>
                      <a:r>
                        <a:rPr lang="en-US" sz="1100" baseline="0" dirty="0"/>
                        <a:t>Bending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Due to excess loading axial stress exceeds yield stress of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Brake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Choose material with high FOS &amp; proper testing should be conducted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008476"/>
                  </a:ext>
                </a:extLst>
              </a:tr>
              <a:tr h="6248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Brake circuit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Fluid</a:t>
                      </a:r>
                      <a:r>
                        <a:rPr lang="en-US" sz="1100" baseline="0" dirty="0"/>
                        <a:t> leakage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Improper</a:t>
                      </a:r>
                      <a:r>
                        <a:rPr lang="en-US" sz="1100" baseline="0" dirty="0"/>
                        <a:t> tightening at fittings, Seal crack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Loss</a:t>
                      </a:r>
                      <a:r>
                        <a:rPr lang="en-US" sz="1100" baseline="0" dirty="0"/>
                        <a:t> of braking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225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Using</a:t>
                      </a:r>
                      <a:r>
                        <a:rPr lang="en-US" sz="1100" baseline="0" dirty="0"/>
                        <a:t> new sealing components, no overtightening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02668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66578" y="-98859"/>
            <a:ext cx="1319322" cy="609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666E635-47CC-40F6-8C6C-ADA1630084BF}"/>
              </a:ext>
            </a:extLst>
          </p:cNvPr>
          <p:cNvGraphicFramePr>
            <a:graphicFrameLocks noGrp="1"/>
          </p:cNvGraphicFramePr>
          <p:nvPr/>
        </p:nvGraphicFramePr>
        <p:xfrm>
          <a:off x="1652478" y="-62130"/>
          <a:ext cx="9543842" cy="6604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43842">
                  <a:extLst>
                    <a:ext uri="{9D8B030D-6E8A-4147-A177-3AD203B41FA5}">
                      <a16:colId xmlns:a16="http://schemas.microsoft.com/office/drawing/2014/main" val="3895145783"/>
                    </a:ext>
                  </a:extLst>
                </a:gridCol>
              </a:tblGrid>
              <a:tr h="409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DFMEA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128276"/>
                  </a:ext>
                </a:extLst>
              </a:tr>
              <a:tr h="24942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DESIGN FAILURE MODES AND EFFECT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48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41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75F9-2747-5C4B-A468-DD5D03F7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about the next page…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6F34-9866-85AB-D291-8778D106F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next page is the summary of my work as a structures engineer in Team Manipal Racing. </a:t>
            </a:r>
          </a:p>
          <a:p>
            <a:r>
              <a:rPr lang="en-IN" dirty="0"/>
              <a:t>I made significant contributions to the development in both the chassis. The difference is visible from the images and the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45763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9226" r="2875" b="6118"/>
          <a:stretch/>
        </p:blipFill>
        <p:spPr>
          <a:xfrm>
            <a:off x="8029074" y="1229447"/>
            <a:ext cx="4097824" cy="285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t="21010" r="25111" b="24647"/>
          <a:stretch/>
        </p:blipFill>
        <p:spPr>
          <a:xfrm>
            <a:off x="23606" y="1174270"/>
            <a:ext cx="4187270" cy="2948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7886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dirty="0"/>
              <a:t>Comparison sheet</a:t>
            </a:r>
          </a:p>
        </p:txBody>
      </p:sp>
      <p:sp>
        <p:nvSpPr>
          <p:cNvPr id="4" name="object 4"/>
          <p:cNvSpPr/>
          <p:nvPr/>
        </p:nvSpPr>
        <p:spPr>
          <a:xfrm>
            <a:off x="95534" y="0"/>
            <a:ext cx="1437564" cy="6584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11529639" y="-24715"/>
            <a:ext cx="44435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47146" y="4063368"/>
          <a:ext cx="3732246" cy="3708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66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57.3 km/</a:t>
                      </a:r>
                      <a:r>
                        <a:rPr lang="en-US" baseline="0" dirty="0" err="1"/>
                        <a:t>hr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km/</a:t>
                      </a:r>
                      <a:r>
                        <a:rPr lang="en-US" dirty="0" err="1"/>
                        <a:t>hr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38257" y="707886"/>
          <a:ext cx="3725838" cy="3938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2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47148" y="4426110"/>
          <a:ext cx="3729790" cy="7730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29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5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</a:t>
                      </a:r>
                      <a:r>
                        <a:rPr lang="en-US" baseline="0" dirty="0"/>
                        <a:t> ACCELERATION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2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393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46571" y="4812720"/>
          <a:ext cx="3730366" cy="45992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65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5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5.12 m/s</a:t>
                      </a:r>
                      <a:r>
                        <a:rPr lang="en-US" baseline="30000" dirty="0"/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5.8 m/s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39727" y="1115185"/>
          <a:ext cx="3726704" cy="370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726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Wheelbase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244451" y="1483941"/>
          <a:ext cx="3721980" cy="3708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76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 mm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1400mm</a:t>
                      </a:r>
                      <a:r>
                        <a:rPr lang="en-US" baseline="0" dirty="0"/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244454" y="1852430"/>
          <a:ext cx="3721978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2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Ground</a:t>
                      </a:r>
                      <a:r>
                        <a:rPr lang="en-US" baseline="0" dirty="0"/>
                        <a:t> Clearance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244454" y="2220920"/>
          <a:ext cx="3725838" cy="3708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62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r>
                        <a:rPr lang="en-US" baseline="0" dirty="0"/>
                        <a:t> i</a:t>
                      </a:r>
                      <a:r>
                        <a:rPr lang="en-US" dirty="0"/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244454" y="2589410"/>
          <a:ext cx="3730898" cy="1107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30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0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Tyres</a:t>
                      </a:r>
                      <a:r>
                        <a:rPr lang="en-US" baseline="0" dirty="0"/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 – 22</a:t>
                      </a:r>
                      <a:r>
                        <a:rPr lang="en-US" baseline="0" dirty="0"/>
                        <a:t> X 7 X 10 inches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Rear</a:t>
                      </a:r>
                      <a:r>
                        <a:rPr lang="en-US" baseline="0" dirty="0"/>
                        <a:t> – 22 X 7 X 10 inches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246385" y="3708527"/>
          <a:ext cx="3730552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30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MAXIMUM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SPEED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49180" y="5274571"/>
          <a:ext cx="3736792" cy="4020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3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TURNING</a:t>
                      </a:r>
                      <a:r>
                        <a:rPr lang="en-US" baseline="0" dirty="0"/>
                        <a:t> RADIUS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176215" y="5688714"/>
          <a:ext cx="3844838" cy="39828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2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 meters </a:t>
                      </a:r>
                      <a:r>
                        <a:rPr lang="en-US" baseline="0" dirty="0"/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  <a:r>
                        <a:rPr lang="en-US" baseline="0" dirty="0"/>
                        <a:t> meters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240923" y="6086900"/>
          <a:ext cx="3796171" cy="3748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96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8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KERB</a:t>
                      </a:r>
                      <a:r>
                        <a:rPr lang="en-US" baseline="0" dirty="0"/>
                        <a:t> 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4238804" y="6469039"/>
          <a:ext cx="3790270" cy="3889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9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9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</a:t>
                      </a:r>
                      <a:r>
                        <a:rPr lang="en-US" baseline="0" dirty="0"/>
                        <a:t> kg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 </a:t>
                      </a:r>
                      <a:r>
                        <a:rPr lang="en-US" baseline="0" dirty="0"/>
                        <a:t>kg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1533098" y="629296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394142" y="658457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0" y="5274725"/>
          <a:ext cx="4244454" cy="1794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14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66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1300mm</a:t>
                      </a:r>
                      <a:r>
                        <a:rPr lang="en-US" sz="1400" b="0" baseline="0" dirty="0"/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FRONT- </a:t>
                      </a:r>
                      <a:r>
                        <a:rPr lang="en-US" sz="1400" b="0" dirty="0"/>
                        <a:t>88.20 kg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Double</a:t>
                      </a:r>
                      <a:r>
                        <a:rPr lang="en-US" sz="1400" b="0" baseline="0" dirty="0"/>
                        <a:t> A-Arm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Track</a:t>
                      </a:r>
                      <a:r>
                        <a:rPr lang="en-US" sz="1400" baseline="0" dirty="0"/>
                        <a:t> width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WEIGHT (laden)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Suspension Type </a:t>
                      </a:r>
                      <a:r>
                        <a:rPr lang="en-US" sz="1400" baseline="0" dirty="0"/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6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1200mm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REAR</a:t>
                      </a:r>
                      <a:r>
                        <a:rPr lang="en-US" sz="1400" baseline="0" dirty="0"/>
                        <a:t>-135.30 kg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Lower H-Arm</a:t>
                      </a:r>
                      <a:r>
                        <a:rPr lang="en-US" sz="1400" baseline="0" dirty="0"/>
                        <a:t> &amp; camber Link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8000518" y="5272645"/>
          <a:ext cx="4213254" cy="169590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1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1350 mm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FRONT- </a:t>
                      </a:r>
                      <a:r>
                        <a:rPr lang="en-US" sz="1400" b="0" dirty="0"/>
                        <a:t>84</a:t>
                      </a:r>
                      <a:r>
                        <a:rPr lang="en-US" sz="1400" b="0" baseline="0" dirty="0"/>
                        <a:t>kg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Double</a:t>
                      </a:r>
                      <a:r>
                        <a:rPr lang="en-US" sz="1400" b="0" baseline="0" dirty="0"/>
                        <a:t> A-Arm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Track</a:t>
                      </a:r>
                      <a:r>
                        <a:rPr lang="en-US" sz="1400" baseline="0" dirty="0"/>
                        <a:t> Width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WEIGHT (laden)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Suspension Type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0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1280</a:t>
                      </a:r>
                      <a:r>
                        <a:rPr lang="en-US" sz="1400" baseline="0" dirty="0"/>
                        <a:t> mm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REAR</a:t>
                      </a:r>
                      <a:r>
                        <a:rPr lang="en-US" sz="1400" dirty="0"/>
                        <a:t>-121</a:t>
                      </a:r>
                      <a:r>
                        <a:rPr lang="en-US" sz="1400" baseline="0" dirty="0"/>
                        <a:t> kg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 A-Arm</a:t>
                      </a:r>
                    </a:p>
                    <a:p>
                      <a:pPr algn="ctr"/>
                      <a:r>
                        <a:rPr lang="en-US" sz="1400" dirty="0"/>
                        <a:t>With toe link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0" y="4447678"/>
            <a:ext cx="4245327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1600" dirty="0"/>
              <a:t> Caster Offset Uprights (</a:t>
            </a:r>
            <a:r>
              <a:rPr lang="en-IN" sz="1600" dirty="0" err="1"/>
              <a:t>Vorlauf</a:t>
            </a:r>
            <a:r>
              <a:rPr lang="en-IN" sz="1600" dirty="0"/>
              <a:t> Geometry)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/>
              <a:t> 2 Part Serviceable Steering Casing 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/>
              <a:t> Floating rotor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88581" y="4204369"/>
            <a:ext cx="42166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1600" dirty="0"/>
              <a:t> Tripod integrated in gearbox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/>
              <a:t> Active CVT Cooling 	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/>
              <a:t> Passive rear steering</a:t>
            </a:r>
          </a:p>
          <a:p>
            <a:pPr algn="just">
              <a:buFont typeface="Arial" pitchFamily="34" charset="0"/>
              <a:buChar char="•"/>
            </a:pPr>
            <a:r>
              <a:rPr lang="en-IN" sz="1600" dirty="0"/>
              <a:t> Integrated spindle in upright</a:t>
            </a:r>
          </a:p>
        </p:txBody>
      </p:sp>
    </p:spTree>
    <p:extLst>
      <p:ext uri="{BB962C8B-B14F-4D97-AF65-F5344CB8AC3E}">
        <p14:creationId xmlns:p14="http://schemas.microsoft.com/office/powerpoint/2010/main" val="417043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6A60-4399-018A-760C-4A2EDBC4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96" y="358319"/>
            <a:ext cx="6786489" cy="1325563"/>
          </a:xfrm>
        </p:spPr>
        <p:txBody>
          <a:bodyPr/>
          <a:lstStyle/>
          <a:p>
            <a:r>
              <a:rPr lang="en-GB" dirty="0"/>
              <a:t>Images – CAD validation before manufacturing</a:t>
            </a:r>
            <a:endParaRPr lang="en-IN" dirty="0"/>
          </a:p>
        </p:txBody>
      </p:sp>
      <p:pic>
        <p:nvPicPr>
          <p:cNvPr id="5" name="Content Placeholder 4" descr="A computer screen shot of a structure&#10;&#10;Description automatically generated">
            <a:extLst>
              <a:ext uri="{FF2B5EF4-FFF2-40B4-BE49-F238E27FC236}">
                <a16:creationId xmlns:a16="http://schemas.microsoft.com/office/drawing/2014/main" id="{F945CF47-F6C6-21A1-CA27-97B930E6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7" y="214834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2328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760E64-5A41-72D1-579F-DC5F0A170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4507" y="18087"/>
            <a:ext cx="4617491" cy="5468314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34F2D-A560-2C6F-7846-6A4BBECF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475" y="684945"/>
            <a:ext cx="3520854" cy="4311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Images -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CA77B-C5E0-1973-B3AA-CCD1B67BF186}"/>
              </a:ext>
            </a:extLst>
          </p:cNvPr>
          <p:cNvSpPr txBox="1"/>
          <p:nvPr/>
        </p:nvSpPr>
        <p:spPr>
          <a:xfrm>
            <a:off x="8076765" y="4087135"/>
            <a:ext cx="3520854" cy="67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Testing the jigs and fixtures for the chassis before welding</a:t>
            </a:r>
          </a:p>
        </p:txBody>
      </p:sp>
      <p:pic>
        <p:nvPicPr>
          <p:cNvPr id="5" name="Content Placeholder 4" descr="A wooden structure in a room&#10;&#10;Description automatically generated">
            <a:extLst>
              <a:ext uri="{FF2B5EF4-FFF2-40B4-BE49-F238E27FC236}">
                <a16:creationId xmlns:a16="http://schemas.microsoft.com/office/drawing/2014/main" id="{E524EF82-2D29-77E0-6E8B-3351D2FF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14337" b="6"/>
          <a:stretch/>
        </p:blipFill>
        <p:spPr>
          <a:xfrm>
            <a:off x="-2" y="10"/>
            <a:ext cx="757179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7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3118-7280-3D67-124F-FB0CEC20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Images - Manufacturing</a:t>
            </a:r>
            <a:endParaRPr lang="en-IN" sz="3200" dirty="0"/>
          </a:p>
        </p:txBody>
      </p:sp>
      <p:pic>
        <p:nvPicPr>
          <p:cNvPr id="5" name="Picture 4" descr="A person welding a piece of wood&#10;&#10;Description automatically generated">
            <a:extLst>
              <a:ext uri="{FF2B5EF4-FFF2-40B4-BE49-F238E27FC236}">
                <a16:creationId xmlns:a16="http://schemas.microsoft.com/office/drawing/2014/main" id="{72A30FAD-2522-B187-9E63-73881AA6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219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ECF0-6104-FE05-AA1C-A0555DFA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Using TIG welding to weld the frame together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1775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724</Words>
  <Application>Microsoft Office PowerPoint</Application>
  <PresentationFormat>Widescreen</PresentationFormat>
  <Paragraphs>229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Work done in TMR</vt:lpstr>
      <vt:lpstr>Information about the next page…</vt:lpstr>
      <vt:lpstr>PowerPoint Presentation</vt:lpstr>
      <vt:lpstr>Information about the next page…</vt:lpstr>
      <vt:lpstr>Comparison sheet</vt:lpstr>
      <vt:lpstr>Images – CAD validation before manufacturing</vt:lpstr>
      <vt:lpstr>Images - Validation</vt:lpstr>
      <vt:lpstr>Images - Manufacturing</vt:lpstr>
      <vt:lpstr>Images - Validation</vt:lpstr>
      <vt:lpstr>Images - Validation</vt:lpstr>
      <vt:lpstr>Images – Completed chassis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Kumar</dc:creator>
  <cp:lastModifiedBy>Sahil Kumar</cp:lastModifiedBy>
  <cp:revision>1</cp:revision>
  <dcterms:created xsi:type="dcterms:W3CDTF">2024-04-15T17:37:42Z</dcterms:created>
  <dcterms:modified xsi:type="dcterms:W3CDTF">2024-04-15T18:50:33Z</dcterms:modified>
</cp:coreProperties>
</file>